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59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57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0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9501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4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159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57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96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0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4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2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99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5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9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5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37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8A501-AB69-4BC0-8A49-ECCD31BE9CC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B020EA-89B1-4C3E-B89C-5835D12D6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0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jroe@ksgrains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62456-D42A-4D2E-AF65-A8D5D996C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Policy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F91BD4-12DC-49E7-95F8-7AB5D4AE02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Josh Roe</a:t>
            </a:r>
          </a:p>
          <a:p>
            <a:r>
              <a:rPr lang="en-US" dirty="0"/>
              <a:t>Vice-President of Market Development and Policy</a:t>
            </a:r>
          </a:p>
          <a:p>
            <a:r>
              <a:rPr lang="en-US" dirty="0"/>
              <a:t>Kansas Corn</a:t>
            </a:r>
          </a:p>
        </p:txBody>
      </p:sp>
    </p:spTree>
    <p:extLst>
      <p:ext uri="{BB962C8B-B14F-4D97-AF65-F5344CB8AC3E}">
        <p14:creationId xmlns:p14="http://schemas.microsoft.com/office/powerpoint/2010/main" val="3823923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7E1F1-B157-4BDC-9B97-1C1068311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Topeka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E3485-2D7F-45D2-8584-11F9BC3C4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Governor Kelly inaugurated, Legislature convened January 14</a:t>
            </a:r>
            <a:endParaRPr lang="en-US" baseline="30000" dirty="0"/>
          </a:p>
          <a:p>
            <a:r>
              <a:rPr lang="en-US" dirty="0"/>
              <a:t>30 new Representatives, 3 new Senators</a:t>
            </a:r>
          </a:p>
          <a:p>
            <a:r>
              <a:rPr lang="en-US" dirty="0"/>
              <a:t>Little known on nominated Health and Environment Secretary, Dr. Lee Norman</a:t>
            </a:r>
          </a:p>
          <a:p>
            <a:r>
              <a:rPr lang="en-US" dirty="0"/>
              <a:t>Great relationship with Secretary of Ag nominee, Mike Beam</a:t>
            </a:r>
          </a:p>
          <a:p>
            <a:r>
              <a:rPr lang="en-US" dirty="0"/>
              <a:t>Nominated KDOT Secretary, Julie Lorenz, has great understanding of how commodities originating in rural areas positively impact urban areas.</a:t>
            </a:r>
          </a:p>
          <a:p>
            <a:r>
              <a:rPr lang="en-US" dirty="0"/>
              <a:t>Agency heads can have a large impact on agriculture.</a:t>
            </a:r>
          </a:p>
        </p:txBody>
      </p:sp>
    </p:spTree>
    <p:extLst>
      <p:ext uri="{BB962C8B-B14F-4D97-AF65-F5344CB8AC3E}">
        <p14:creationId xmlns:p14="http://schemas.microsoft.com/office/powerpoint/2010/main" val="3802327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DA5DE-597F-4F2B-8994-A4FD612D0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EDEAA-1EAA-4364-B0BC-B507BE8E3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Governor Kelly “broke from tradition” compared to Governors Brownback and Colyer and only released a one-year budget, even though agencies were instructed to submit two-year budgets.</a:t>
            </a:r>
          </a:p>
          <a:p>
            <a:pPr lvl="0"/>
            <a:r>
              <a:rPr lang="en-US" dirty="0"/>
              <a:t>No new taxes or deductions through FY 2020 (June 30, 2020).</a:t>
            </a:r>
          </a:p>
          <a:p>
            <a:pPr lvl="0"/>
            <a:r>
              <a:rPr lang="en-US" dirty="0"/>
              <a:t>Increased K-12 and Social Services funding.</a:t>
            </a:r>
          </a:p>
          <a:p>
            <a:pPr lvl="0"/>
            <a:r>
              <a:rPr lang="en-US" dirty="0"/>
              <a:t>Smaller transfers from KDOT.</a:t>
            </a:r>
          </a:p>
          <a:p>
            <a:pPr lvl="0"/>
            <a:r>
              <a:rPr lang="en-US" dirty="0"/>
              <a:t>Refinancing (delaying) KPERS payments.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11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C303F-05C5-4F7B-851B-7666E388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legislation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12039-FE89-4818-A331-4C53DC6E1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Taxes-no planned legislation, but wildcards exist:</a:t>
            </a:r>
          </a:p>
          <a:p>
            <a:r>
              <a:rPr lang="en-US" dirty="0"/>
              <a:t>Healthcare-Kansas Farm Bureau, SB 32</a:t>
            </a:r>
          </a:p>
          <a:p>
            <a:r>
              <a:rPr lang="en-US" dirty="0"/>
              <a:t>Legislation to fund KPERS</a:t>
            </a:r>
          </a:p>
          <a:p>
            <a:r>
              <a:rPr lang="en-US" dirty="0"/>
              <a:t>Legislation to decouple state and federal tax codes.</a:t>
            </a:r>
          </a:p>
        </p:txBody>
      </p:sp>
    </p:spTree>
    <p:extLst>
      <p:ext uri="{BB962C8B-B14F-4D97-AF65-F5344CB8AC3E}">
        <p14:creationId xmlns:p14="http://schemas.microsoft.com/office/powerpoint/2010/main" val="4032698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59BDE-EEFA-451E-97F7-C2AF517BB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EBAD5-9D41-4CEE-BD66-769368BF7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Partial shutdown may be a good indicator of what’s to come!</a:t>
            </a:r>
          </a:p>
          <a:p>
            <a:r>
              <a:rPr lang="en-US" dirty="0"/>
              <a:t>Fortunate to have 2018 Farm Bill</a:t>
            </a:r>
          </a:p>
          <a:p>
            <a:r>
              <a:rPr lang="en-US" dirty="0"/>
              <a:t>Year round E15 sales-rule forthcoming</a:t>
            </a:r>
          </a:p>
          <a:p>
            <a:pPr lvl="1"/>
            <a:r>
              <a:rPr lang="en-US" dirty="0"/>
              <a:t>KDHE regulation change needed to allow E15 summer sales in KC metro area.</a:t>
            </a:r>
          </a:p>
          <a:p>
            <a:r>
              <a:rPr lang="en-US" dirty="0"/>
              <a:t>EPA’s WOTUS rule-forthcoming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096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93255-270B-4CCE-A656-25C4745A1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  <a:br>
              <a:rPr lang="en-US" dirty="0"/>
            </a:br>
            <a:r>
              <a:rPr lang="en-US" dirty="0"/>
              <a:t>Questions/Comments?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C8B17B-CBB5-4582-90C4-A379177E69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Josh Roe</a:t>
            </a:r>
          </a:p>
          <a:p>
            <a:r>
              <a:rPr lang="en-US" dirty="0">
                <a:hlinkClick r:id="rId2"/>
              </a:rPr>
              <a:t>jroe@ksgrains.com</a:t>
            </a:r>
            <a:endParaRPr lang="en-US" dirty="0"/>
          </a:p>
          <a:p>
            <a:r>
              <a:rPr lang="en-US" dirty="0"/>
              <a:t>785-410-0958</a:t>
            </a:r>
          </a:p>
        </p:txBody>
      </p:sp>
    </p:spTree>
    <p:extLst>
      <p:ext uri="{BB962C8B-B14F-4D97-AF65-F5344CB8AC3E}">
        <p14:creationId xmlns:p14="http://schemas.microsoft.com/office/powerpoint/2010/main" val="21169842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331</TotalTime>
  <Words>229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Policy Update</vt:lpstr>
      <vt:lpstr>Topeka</vt:lpstr>
      <vt:lpstr>Budget</vt:lpstr>
      <vt:lpstr>State legislation</vt:lpstr>
      <vt:lpstr>Federal outlook</vt:lpstr>
      <vt:lpstr>Thank You! Questions/Comments?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Update</dc:title>
  <dc:creator>Josh Roe</dc:creator>
  <cp:lastModifiedBy>Josh Roe</cp:lastModifiedBy>
  <cp:revision>15</cp:revision>
  <dcterms:created xsi:type="dcterms:W3CDTF">2019-01-03T16:39:01Z</dcterms:created>
  <dcterms:modified xsi:type="dcterms:W3CDTF">2019-02-05T16:27:01Z</dcterms:modified>
</cp:coreProperties>
</file>